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E23683-22D0-493B-BA76-F7B13437946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FEEAC0-7774-4F85-81CE-D7B149D93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90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7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1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9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5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0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1A6D9-E16B-46C1-AAD7-D784952CB9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5C4A-0AFC-4530-99E1-618AE8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3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Dueling Haikus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</a:t>
            </a:r>
            <a:r>
              <a:rPr lang="en-US" smtClean="0"/>
              <a:t>two contrasting topics</a:t>
            </a:r>
          </a:p>
          <a:p>
            <a:pPr>
              <a:defRPr/>
            </a:pPr>
            <a:r>
              <a:rPr lang="en-US" dirty="0" smtClean="0"/>
              <a:t>use </a:t>
            </a:r>
            <a:r>
              <a:rPr lang="en-US" dirty="0"/>
              <a:t>no more than 17 syllables. </a:t>
            </a:r>
            <a:endParaRPr lang="en-US" dirty="0" smtClean="0"/>
          </a:p>
          <a:p>
            <a:pPr>
              <a:defRPr/>
            </a:pPr>
            <a:r>
              <a:rPr lang="en-US" dirty="0"/>
              <a:t>arrange these in lines of 5-7-5 syllables </a:t>
            </a:r>
            <a:endParaRPr lang="en-US" dirty="0" smtClean="0"/>
          </a:p>
          <a:p>
            <a:pPr>
              <a:defRPr/>
            </a:pPr>
            <a:r>
              <a:rPr lang="en-US" dirty="0"/>
              <a:t>link the words to the natural word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focus </a:t>
            </a:r>
            <a:r>
              <a:rPr lang="en-US" dirty="0"/>
              <a:t>on a memorable detail of the Haiku's topic </a:t>
            </a:r>
            <a:endParaRPr lang="en-US" dirty="0" smtClean="0"/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4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Dueling Haikus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6550"/>
            <a:ext cx="7772400" cy="52578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Dog </a:t>
            </a:r>
            <a:r>
              <a:rPr lang="en-US" b="1" dirty="0" smtClean="0"/>
              <a:t>Haiku</a:t>
            </a:r>
            <a:r>
              <a:rPr lang="en-US" dirty="0"/>
              <a:t/>
            </a:r>
            <a:br>
              <a:rPr lang="en-US" dirty="0"/>
            </a:br>
            <a:r>
              <a:rPr lang="en-US" sz="1000" dirty="0"/>
              <a:t>http://www.yuckles.com/bellyup.htm</a:t>
            </a:r>
            <a:endParaRPr lang="en-US" sz="1000" dirty="0" smtClean="0"/>
          </a:p>
          <a:p>
            <a:pPr>
              <a:defRPr/>
            </a:pPr>
            <a:r>
              <a:rPr lang="en-US" dirty="0"/>
              <a:t>I lie belly-up</a:t>
            </a:r>
            <a:br>
              <a:rPr lang="en-US" dirty="0"/>
            </a:br>
            <a:r>
              <a:rPr lang="en-US" dirty="0"/>
              <a:t>In sunshine, happier than</a:t>
            </a:r>
            <a:br>
              <a:rPr lang="en-US" dirty="0"/>
            </a:br>
            <a:r>
              <a:rPr lang="en-US" dirty="0"/>
              <a:t>You ever will be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mighty hunter </a:t>
            </a:r>
            <a:br>
              <a:rPr lang="en-US" dirty="0" smtClean="0"/>
            </a:br>
            <a:r>
              <a:rPr lang="en-US" dirty="0" smtClean="0"/>
              <a:t>Returns with gifts of plump birds.</a:t>
            </a:r>
            <a:br>
              <a:rPr lang="en-US" dirty="0" smtClean="0"/>
            </a:br>
            <a:r>
              <a:rPr lang="en-US" dirty="0" smtClean="0"/>
              <a:t>Your foot just squashed one. </a:t>
            </a:r>
          </a:p>
          <a:p>
            <a:pPr>
              <a:defRPr/>
            </a:pPr>
            <a:r>
              <a:rPr lang="en-US" b="1" dirty="0" smtClean="0"/>
              <a:t>Cat </a:t>
            </a:r>
            <a:r>
              <a:rPr lang="en-US" b="1" dirty="0"/>
              <a:t>Haiku</a:t>
            </a:r>
            <a:r>
              <a:rPr lang="en-US" dirty="0"/>
              <a:t/>
            </a:r>
            <a:br>
              <a:rPr lang="en-US" dirty="0"/>
            </a:br>
            <a:r>
              <a:rPr lang="en-US" sz="1000" dirty="0" smtClean="0"/>
              <a:t>http</a:t>
            </a:r>
            <a:r>
              <a:rPr lang="en-US" sz="1000" dirty="0"/>
              <a:t>://strangeplaces.net/weirdthings/cathaiku.html</a:t>
            </a:r>
            <a:r>
              <a:rPr lang="en-US" sz="1000" dirty="0" smtClean="0"/>
              <a:t>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1850" y="1676400"/>
            <a:ext cx="3217863" cy="2133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495800"/>
            <a:ext cx="2362200" cy="2362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837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Monotype Sorts</vt:lpstr>
      <vt:lpstr>Office Theme</vt:lpstr>
      <vt:lpstr>Dueling Haikus</vt:lpstr>
      <vt:lpstr>Dueling Haikus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Dueling Haikus</dc:title>
  <dc:creator>Lottie</dc:creator>
  <cp:lastModifiedBy>Lottie Peppers</cp:lastModifiedBy>
  <cp:revision>2</cp:revision>
  <cp:lastPrinted>2015-11-10T20:08:07Z</cp:lastPrinted>
  <dcterms:created xsi:type="dcterms:W3CDTF">2012-03-26T10:51:12Z</dcterms:created>
  <dcterms:modified xsi:type="dcterms:W3CDTF">2015-11-10T20:11:15Z</dcterms:modified>
</cp:coreProperties>
</file>